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1" r:id="rId5"/>
    <p:sldId id="267" r:id="rId6"/>
    <p:sldId id="268" r:id="rId7"/>
    <p:sldId id="275" r:id="rId8"/>
    <p:sldId id="263" r:id="rId9"/>
    <p:sldId id="264" r:id="rId10"/>
    <p:sldId id="265" r:id="rId11"/>
    <p:sldId id="276" r:id="rId12"/>
    <p:sldId id="277" r:id="rId13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F9FF"/>
    <a:srgbClr val="3DBCF5"/>
    <a:srgbClr val="69E9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4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F15099-3570-439C-B4FC-A7362DC3F60D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BB94A11-3125-4775-989A-B539D8A29AEC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Прямоугольник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Полилиния 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Поли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ямоугольник 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Полилиния 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Полилиния 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Полилиния 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Полилиния 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Полилиния 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Полилиния 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Полилиния 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Полилиния 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Полилиния 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Полилиния 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Полилиния 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Полилиния 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Полилиния 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Полилиния 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Поли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Поли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Поли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Полилиния 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Полилиния 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Полилиния 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Полилиния 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Поли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Полилиния 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Полилиния 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ямоугольник 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Поли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Полилиния 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Полилиния 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Полилиния 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Полилиния 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Поли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Полилиния 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Поли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Поли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Поли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Поли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ямоуголь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Поли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Полилиния 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Полилиния 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Поли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Поли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Полилиния 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Полилиния 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Полилиния 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Поли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Поли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Поли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Полилиния 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Полилиния 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E1096AD-2985-45BA-9A8D-71974745D872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CE8803-DEE5-4F7E-ADF3-E599CB58AC52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BF4746-DD02-43ED-A0D6-B65F7595B20E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77434-E15A-4C3F-9E31-7AF54F9FD5A1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60" name="Надпись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«</a:t>
            </a:r>
          </a:p>
        </p:txBody>
      </p:sp>
      <p:sp>
        <p:nvSpPr>
          <p:cNvPr id="61" name="Надпись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D2E364-219D-48F8-A0FC-2E5591669960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7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FCDA3C-55F4-47DD-A826-D6A41EB5C3C2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9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0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6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51CEA-1BBF-4B50-9A8B-AF56906BE2DB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DC2ADF-D243-4881-A70C-BB3DB0A29A3F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023704-29B6-481D-9890-C12E9826DC18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37A9E0-ECA9-409D-8BAD-308AA0C6803F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4FA2AB-6D2B-49AE-9104-D28D8C021FF8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1B34EF-6B1C-4D2D-80E5-CFEAB3CE6A2D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0656F6-D65B-4B6A-BF50-0325F618E7D7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70F25-D183-434E-AF84-460C6AFC6A43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FF64A-452F-4A04-8767-8F434C9C64EA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7C1B46-A50B-4A93-A4B5-2147FC2FDEC5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4AE625-544C-4D34-9662-270D2EA8B835}" type="datetime1">
              <a:rPr lang="ru-RU" noProof="1" smtClean="0"/>
              <a:t>29.05.2022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-20000" contrast="-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па 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Прямоугольник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Полилиния 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Поли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Полилиния 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Поли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Полилиния 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Полилиния 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Полилиния 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Полилиния 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Полилиния 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Полилиния 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Полилиния 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Полилиния 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Полилиния 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Полилиния 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ямоугольник 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Полилиния 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Поли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Поли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Поли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Полилиния 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Полилиния 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Полилиния 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Полилиния 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Поли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Полилиния 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па 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Полилиния 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Поли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Поли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Полилиния 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Полилиния 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Полилиния 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Полилиния 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Поли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Полилиния 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ямоугольник 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8E5A1AF6-EEB5-4457-A8C4-540D9666BB43}" type="datetime1">
              <a:rPr lang="ru-RU" noProof="1" smtClean="0"/>
              <a:pPr/>
              <a:t>29.05.2022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Группа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Прямоугольник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79" name="Рисунок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Рисунок 4" descr="крупный план монтажной платы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Прямоугольник с двумя скругленными противолежащими углами 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grpSp>
          <p:nvGrpSpPr>
            <p:cNvPr id="83" name="Группа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Полилиния 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Полилиния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Полилиния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Полилиния 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Полилиния 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Полилиния 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Полилиния 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Полилиния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Полилиния 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Прямоугольник 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Полилиния 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Полилиния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Полилиния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Полилиния 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Полилиния 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Полилиния 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Полилиния 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Полилиния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Полилиния 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Прямоугольник 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054489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ru-RU" sz="5200" noProof="1" smtClean="0"/>
              <a:t>Проект </a:t>
            </a:r>
            <a:r>
              <a:rPr lang="en-US" sz="5200" noProof="1" smtClean="0"/>
              <a:t>“</a:t>
            </a:r>
            <a:r>
              <a:rPr lang="ru-RU" sz="5200" noProof="1" smtClean="0"/>
              <a:t>Какой-то</a:t>
            </a:r>
            <a:r>
              <a:rPr lang="en-US" sz="5200" noProof="1" smtClean="0"/>
              <a:t>”</a:t>
            </a:r>
            <a:endParaRPr lang="ru-RU" sz="5200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456430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ru-RU" noProof="1" smtClean="0"/>
              <a:t>Выполнили студенты </a:t>
            </a:r>
            <a:r>
              <a:rPr lang="ru-RU" noProof="1" smtClean="0"/>
              <a:t>2 </a:t>
            </a:r>
            <a:r>
              <a:rPr lang="ru-RU" noProof="1" smtClean="0"/>
              <a:t>курса ФИТ-204 и МОА-205:</a:t>
            </a:r>
          </a:p>
          <a:p>
            <a:pPr algn="ctr" rtl="0"/>
            <a:r>
              <a:rPr lang="ru-RU" noProof="1" smtClean="0"/>
              <a:t>Сурин </a:t>
            </a:r>
            <a:r>
              <a:rPr lang="ru-RU" noProof="1" smtClean="0"/>
              <a:t>а.Е</a:t>
            </a:r>
            <a:r>
              <a:rPr lang="ru-RU" noProof="1" smtClean="0"/>
              <a:t>, печеркин И.В, Буданцев А.А</a:t>
            </a:r>
            <a:endParaRPr lang="ru-RU" noProof="1"/>
          </a:p>
        </p:txBody>
      </p:sp>
      <p:sp>
        <p:nvSpPr>
          <p:cNvPr id="32" name="Подзаголовок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 txBox="1">
            <a:spLocks/>
          </p:cNvSpPr>
          <p:nvPr/>
        </p:nvSpPr>
        <p:spPr>
          <a:xfrm>
            <a:off x="2582333" y="5975875"/>
            <a:ext cx="6857999" cy="953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4000" noProof="1" smtClean="0">
                <a:solidFill>
                  <a:schemeClr val="tx1"/>
                </a:solidFill>
              </a:rPr>
              <a:t>Кемгу, 2022</a:t>
            </a:r>
            <a:endParaRPr lang="ru-RU" sz="4000" noProof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600" u="sng" noProof="1" smtClean="0">
                <a:solidFill>
                  <a:prstClr val="white"/>
                </a:solidFill>
              </a:rPr>
              <a:t>О проекте</a:t>
            </a:r>
            <a:endParaRPr lang="ru-RU" sz="6600" u="sng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097088"/>
            <a:ext cx="9905999" cy="4760911"/>
          </a:xfrm>
        </p:spPr>
        <p:txBody>
          <a:bodyPr>
            <a:normAutofit fontScale="92500" lnSpcReduction="20000"/>
          </a:bodyPr>
          <a:lstStyle/>
          <a:p>
            <a:pPr lvl="0">
              <a:lnSpc>
                <a:spcPct val="130000"/>
              </a:lnSpc>
            </a:pPr>
            <a:r>
              <a:rPr lang="ru-RU" sz="4400" noProof="1">
                <a:solidFill>
                  <a:prstClr val="white"/>
                </a:solidFill>
              </a:rPr>
              <a:t>Название: </a:t>
            </a:r>
            <a:r>
              <a:rPr lang="ru-RU" sz="4400" noProof="1" smtClean="0">
                <a:solidFill>
                  <a:prstClr val="white"/>
                </a:solidFill>
              </a:rPr>
              <a:t>Какое то название?</a:t>
            </a:r>
            <a:endParaRPr lang="ru-RU" sz="4400" noProof="1">
              <a:solidFill>
                <a:prstClr val="white"/>
              </a:solidFill>
            </a:endParaRPr>
          </a:p>
          <a:p>
            <a:pPr lvl="0">
              <a:lnSpc>
                <a:spcPct val="130000"/>
              </a:lnSpc>
            </a:pPr>
            <a:r>
              <a:rPr lang="ru-RU" sz="4400" noProof="1">
                <a:solidFill>
                  <a:prstClr val="white"/>
                </a:solidFill>
              </a:rPr>
              <a:t>Назначение проекта: </a:t>
            </a:r>
            <a:r>
              <a:rPr lang="ru-RU" sz="4400" noProof="1" smtClean="0">
                <a:solidFill>
                  <a:prstClr val="white"/>
                </a:solidFill>
              </a:rPr>
              <a:t>Игра-стратегия на </a:t>
            </a:r>
            <a:r>
              <a:rPr lang="ru-RU" sz="4400" noProof="1">
                <a:solidFill>
                  <a:prstClr val="white"/>
                </a:solidFill>
              </a:rPr>
              <a:t>Windows </a:t>
            </a:r>
          </a:p>
          <a:p>
            <a:pPr lvl="0">
              <a:lnSpc>
                <a:spcPct val="130000"/>
              </a:lnSpc>
            </a:pPr>
            <a:r>
              <a:rPr lang="ru-RU" sz="4400" noProof="1">
                <a:solidFill>
                  <a:prstClr val="white"/>
                </a:solidFill>
              </a:rPr>
              <a:t>Краткое </a:t>
            </a:r>
            <a:r>
              <a:rPr lang="ru-RU" sz="4400" noProof="1" smtClean="0">
                <a:solidFill>
                  <a:prstClr val="white"/>
                </a:solidFill>
              </a:rPr>
              <a:t>описание:Оно будет? </a:t>
            </a:r>
            <a:endParaRPr lang="ru-RU" sz="4400" noProof="1" smtClean="0">
              <a:solidFill>
                <a:prstClr val="white"/>
              </a:solidFill>
            </a:endParaRPr>
          </a:p>
          <a:p>
            <a:pPr lvl="0">
              <a:lnSpc>
                <a:spcPct val="130000"/>
              </a:lnSpc>
            </a:pPr>
            <a:r>
              <a:rPr lang="ru-RU" sz="4400" noProof="1" smtClean="0">
                <a:solidFill>
                  <a:prstClr val="white"/>
                </a:solidFill>
              </a:rPr>
              <a:t>Игра </a:t>
            </a:r>
            <a:r>
              <a:rPr lang="ru-RU" sz="4400" noProof="1">
                <a:solidFill>
                  <a:prstClr val="white"/>
                </a:solidFill>
              </a:rPr>
              <a:t>написана на языке программирования </a:t>
            </a:r>
            <a:r>
              <a:rPr lang="en-US" sz="4400" noProof="1">
                <a:solidFill>
                  <a:prstClr val="white"/>
                </a:solidFill>
              </a:rPr>
              <a:t>J</a:t>
            </a:r>
            <a:r>
              <a:rPr lang="en-US" sz="4400" noProof="1" smtClean="0">
                <a:solidFill>
                  <a:prstClr val="white"/>
                </a:solidFill>
              </a:rPr>
              <a:t>ava</a:t>
            </a:r>
            <a:r>
              <a:rPr lang="ru-RU" sz="4400" noProof="1" smtClean="0">
                <a:solidFill>
                  <a:prstClr val="white"/>
                </a:solidFill>
              </a:rPr>
              <a:t>, </a:t>
            </a:r>
            <a:r>
              <a:rPr lang="ru-RU" sz="4400" noProof="1">
                <a:solidFill>
                  <a:prstClr val="white"/>
                </a:solidFill>
              </a:rPr>
              <a:t>используя </a:t>
            </a:r>
            <a:r>
              <a:rPr lang="en-US" sz="4400" noProof="1" smtClean="0">
                <a:solidFill>
                  <a:prstClr val="white"/>
                </a:solidFill>
              </a:rPr>
              <a:t>JavaFX</a:t>
            </a:r>
            <a:r>
              <a:rPr lang="ru-RU" sz="4400" noProof="1" smtClean="0">
                <a:solidFill>
                  <a:prstClr val="white"/>
                </a:solidFill>
              </a:rPr>
              <a:t>. </a:t>
            </a:r>
            <a:endParaRPr lang="ru-RU" sz="4400" noProof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57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2" y="153273"/>
            <a:ext cx="9956437" cy="1107014"/>
          </a:xfrm>
        </p:spPr>
        <p:txBody>
          <a:bodyPr>
            <a:normAutofit/>
          </a:bodyPr>
          <a:lstStyle/>
          <a:p>
            <a:r>
              <a:rPr lang="ru-RU" sz="6600" u="sng" noProof="1" smtClean="0">
                <a:solidFill>
                  <a:prstClr val="white"/>
                </a:solidFill>
              </a:rPr>
              <a:t>Исходные идеи</a:t>
            </a:r>
            <a:endParaRPr lang="ru-RU" sz="6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2" descr="https://sun9-85.userapi.com/s/v1/ig2/hDl9lLdQpORTZxMaAnzvOmOyUN2PFaxYJLiMF-MaLMouZNZYH7PF9aM1HoRPeiaRQBEzyP05Bq02W21k5wZRUeBs.jpg?size=1920x1080&amp;quality=96&amp;type=alb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280" y="1361103"/>
            <a:ext cx="9772261" cy="5496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018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2" y="153273"/>
            <a:ext cx="9956437" cy="1107014"/>
          </a:xfrm>
        </p:spPr>
        <p:txBody>
          <a:bodyPr>
            <a:normAutofit/>
          </a:bodyPr>
          <a:lstStyle/>
          <a:p>
            <a:r>
              <a:rPr lang="ru-RU" sz="6600" u="sng" noProof="1" smtClean="0">
                <a:solidFill>
                  <a:prstClr val="white"/>
                </a:solidFill>
              </a:rPr>
              <a:t>Исходные идеи</a:t>
            </a:r>
            <a:endParaRPr lang="ru-RU" sz="6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 descr="https://cs10.pikabu.ru/post_img/big/2020/03/22/5/158485948813697186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405" y="1287559"/>
            <a:ext cx="6758449" cy="5570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07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600" u="sng" noProof="1">
                <a:solidFill>
                  <a:prstClr val="white"/>
                </a:solidFill>
              </a:rPr>
              <a:t>цели</a:t>
            </a:r>
            <a:endParaRPr lang="ru-RU" sz="6600" u="sng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249487"/>
            <a:ext cx="11050588" cy="3541714"/>
          </a:xfrm>
        </p:spPr>
        <p:txBody>
          <a:bodyPr>
            <a:normAutofit lnSpcReduction="10000"/>
          </a:bodyPr>
          <a:lstStyle/>
          <a:p>
            <a:pPr>
              <a:lnSpc>
                <a:spcPct val="130000"/>
              </a:lnSpc>
            </a:pPr>
            <a:r>
              <a:rPr lang="ru-RU" sz="4400" noProof="1">
                <a:solidFill>
                  <a:prstClr val="white"/>
                </a:solidFill>
              </a:rPr>
              <a:t>Создать свою </a:t>
            </a:r>
            <a:r>
              <a:rPr lang="ru-RU" sz="4400" noProof="1" smtClean="0">
                <a:solidFill>
                  <a:prstClr val="white"/>
                </a:solidFill>
              </a:rPr>
              <a:t>игру на </a:t>
            </a:r>
            <a:r>
              <a:rPr lang="en-US" sz="4400" noProof="1" smtClean="0">
                <a:solidFill>
                  <a:prstClr val="white"/>
                </a:solidFill>
              </a:rPr>
              <a:t>Java </a:t>
            </a:r>
            <a:r>
              <a:rPr lang="ru-RU" sz="4400" noProof="1" smtClean="0">
                <a:solidFill>
                  <a:prstClr val="white"/>
                </a:solidFill>
              </a:rPr>
              <a:t>с использованием </a:t>
            </a:r>
            <a:r>
              <a:rPr lang="en-US" sz="4400" noProof="1" smtClean="0">
                <a:solidFill>
                  <a:prstClr val="white"/>
                </a:solidFill>
              </a:rPr>
              <a:t>JavaFX</a:t>
            </a:r>
            <a:endParaRPr lang="ru-RU" sz="4400" noProof="1">
              <a:solidFill>
                <a:prstClr val="white"/>
              </a:solidFill>
            </a:endParaRPr>
          </a:p>
          <a:p>
            <a:pPr lvl="0">
              <a:lnSpc>
                <a:spcPct val="130000"/>
              </a:lnSpc>
            </a:pPr>
            <a:r>
              <a:rPr lang="ru-RU" sz="4400" noProof="1" smtClean="0">
                <a:solidFill>
                  <a:prstClr val="white"/>
                </a:solidFill>
              </a:rPr>
              <a:t>Реализовать в игре многопоточность, связь с базой данных, сетевую составляющую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117714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600" u="sng" noProof="1" smtClean="0">
                <a:solidFill>
                  <a:prstClr val="white"/>
                </a:solidFill>
              </a:rPr>
              <a:t>Задачи</a:t>
            </a:r>
            <a:endParaRPr lang="ru-RU" sz="6600" u="sng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1980149"/>
            <a:ext cx="10613358" cy="437650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30000"/>
              </a:lnSpc>
            </a:pPr>
            <a:r>
              <a:rPr lang="ru-RU" sz="4400" noProof="1" smtClean="0">
                <a:solidFill>
                  <a:prstClr val="white"/>
                </a:solidFill>
              </a:rPr>
              <a:t>Изучение </a:t>
            </a:r>
            <a:r>
              <a:rPr lang="en-US" sz="4400" noProof="1" smtClean="0">
                <a:solidFill>
                  <a:prstClr val="white"/>
                </a:solidFill>
              </a:rPr>
              <a:t>JavaFX</a:t>
            </a:r>
            <a:endParaRPr lang="ru-RU" sz="4400" noProof="1" smtClean="0">
              <a:solidFill>
                <a:prstClr val="white"/>
              </a:solidFill>
            </a:endParaRPr>
          </a:p>
          <a:p>
            <a:pPr>
              <a:lnSpc>
                <a:spcPct val="130000"/>
              </a:lnSpc>
            </a:pPr>
            <a:r>
              <a:rPr lang="ru-RU" sz="4400" noProof="1" smtClean="0">
                <a:solidFill>
                  <a:prstClr val="white"/>
                </a:solidFill>
              </a:rPr>
              <a:t>Создание основы игры</a:t>
            </a:r>
          </a:p>
          <a:p>
            <a:pPr>
              <a:lnSpc>
                <a:spcPct val="130000"/>
              </a:lnSpc>
            </a:pPr>
            <a:r>
              <a:rPr lang="ru-RU" sz="4400" noProof="1" smtClean="0">
                <a:solidFill>
                  <a:prstClr val="white"/>
                </a:solidFill>
              </a:rPr>
              <a:t>Создание графического интерфейса для игры</a:t>
            </a:r>
          </a:p>
          <a:p>
            <a:pPr>
              <a:lnSpc>
                <a:spcPct val="130000"/>
              </a:lnSpc>
            </a:pPr>
            <a:r>
              <a:rPr lang="ru-RU" sz="4400" noProof="1" smtClean="0">
                <a:solidFill>
                  <a:prstClr val="white"/>
                </a:solidFill>
              </a:rPr>
              <a:t>Внедрение в игру базы данных, многопоточности, мультиплеера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361539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600" u="sng" noProof="1" smtClean="0"/>
              <a:t>Роли</a:t>
            </a:r>
            <a:r>
              <a:rPr lang="ru-RU" sz="8000" u="sng" noProof="1" smtClean="0"/>
              <a:t> </a:t>
            </a:r>
            <a:r>
              <a:rPr lang="ru-RU" sz="6600" u="sng" noProof="1" smtClean="0"/>
              <a:t>в проекте</a:t>
            </a:r>
            <a:endParaRPr lang="ru-RU" sz="6600" u="sng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359143"/>
              </p:ext>
            </p:extLst>
          </p:nvPr>
        </p:nvGraphicFramePr>
        <p:xfrm>
          <a:off x="466659" y="2232397"/>
          <a:ext cx="11161986" cy="41632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7537">
                  <a:extLst>
                    <a:ext uri="{9D8B030D-6E8A-4147-A177-3AD203B41FA5}">
                      <a16:colId xmlns:a16="http://schemas.microsoft.com/office/drawing/2014/main" val="2354646095"/>
                    </a:ext>
                  </a:extLst>
                </a:gridCol>
                <a:gridCol w="1244974">
                  <a:extLst>
                    <a:ext uri="{9D8B030D-6E8A-4147-A177-3AD203B41FA5}">
                      <a16:colId xmlns:a16="http://schemas.microsoft.com/office/drawing/2014/main" val="3687832869"/>
                    </a:ext>
                  </a:extLst>
                </a:gridCol>
                <a:gridCol w="2096865">
                  <a:extLst>
                    <a:ext uri="{9D8B030D-6E8A-4147-A177-3AD203B41FA5}">
                      <a16:colId xmlns:a16="http://schemas.microsoft.com/office/drawing/2014/main" val="648104879"/>
                    </a:ext>
                  </a:extLst>
                </a:gridCol>
                <a:gridCol w="5852610">
                  <a:extLst>
                    <a:ext uri="{9D8B030D-6E8A-4147-A177-3AD203B41FA5}">
                      <a16:colId xmlns:a16="http://schemas.microsoft.com/office/drawing/2014/main" val="2436572504"/>
                    </a:ext>
                  </a:extLst>
                </a:gridCol>
              </a:tblGrid>
              <a:tr h="824999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>
                          <a:solidFill>
                            <a:schemeClr val="bg1"/>
                          </a:solidFill>
                        </a:rPr>
                        <a:t>ФИО</a:t>
                      </a:r>
                      <a:endParaRPr lang="ru-RU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>
                          <a:solidFill>
                            <a:schemeClr val="bg1"/>
                          </a:solidFill>
                        </a:rPr>
                        <a:t>Группа</a:t>
                      </a:r>
                      <a:endParaRPr lang="ru-RU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err="1" smtClean="0">
                          <a:solidFill>
                            <a:schemeClr val="bg1"/>
                          </a:solidFill>
                        </a:rPr>
                        <a:t>Никнейм</a:t>
                      </a:r>
                      <a:r>
                        <a:rPr lang="ru-RU" sz="2400" dirty="0" smtClean="0">
                          <a:solidFill>
                            <a:schemeClr val="bg1"/>
                          </a:solidFill>
                        </a:rPr>
                        <a:t> на </a:t>
                      </a:r>
                      <a:r>
                        <a:rPr lang="en-US" sz="2400" dirty="0" err="1" smtClean="0">
                          <a:solidFill>
                            <a:schemeClr val="bg1"/>
                          </a:solidFill>
                        </a:rPr>
                        <a:t>GitLab</a:t>
                      </a:r>
                      <a:endParaRPr lang="ru-RU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>
                          <a:solidFill>
                            <a:schemeClr val="bg1"/>
                          </a:solidFill>
                        </a:rPr>
                        <a:t>Роль в проекте</a:t>
                      </a:r>
                      <a:endParaRPr lang="ru-RU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3134632"/>
                  </a:ext>
                </a:extLst>
              </a:tr>
              <a:tr h="1085782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>
                          <a:solidFill>
                            <a:schemeClr val="bg1"/>
                          </a:solidFill>
                        </a:rPr>
                        <a:t>Сурин А.Е</a:t>
                      </a:r>
                      <a:endParaRPr lang="ru-RU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ФИТ-204</a:t>
                      </a:r>
                      <a:endParaRPr lang="ru-RU" sz="2000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AlienRus</a:t>
                      </a:r>
                      <a:endParaRPr lang="ru-RU" sz="2200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Работа со слоями </a:t>
                      </a:r>
                      <a:r>
                        <a:rPr lang="en-US" sz="2400" dirty="0" smtClean="0"/>
                        <a:t>View, View-Model,</a:t>
                      </a:r>
                      <a:r>
                        <a:rPr lang="en-US" sz="2400" baseline="0" dirty="0" smtClean="0"/>
                        <a:t> Model</a:t>
                      </a:r>
                      <a:r>
                        <a:rPr lang="ru-RU" sz="2400" baseline="0" dirty="0" smtClean="0"/>
                        <a:t>, работа по внедрению доп. задач</a:t>
                      </a:r>
                      <a:endParaRPr lang="ru-RU" sz="2400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576197"/>
                  </a:ext>
                </a:extLst>
              </a:tr>
              <a:tr h="1063710">
                <a:tc>
                  <a:txBody>
                    <a:bodyPr/>
                    <a:lstStyle/>
                    <a:p>
                      <a:pPr algn="ctr"/>
                      <a:r>
                        <a:rPr lang="ru-RU" sz="2400" noProof="1" smtClean="0"/>
                        <a:t>Печеркин И.В</a:t>
                      </a:r>
                      <a:endParaRPr lang="ru-RU" sz="24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МОА-205</a:t>
                      </a:r>
                      <a:endParaRPr lang="ru-RU" sz="2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err="1" smtClean="0"/>
                        <a:t>PecherkinIvan</a:t>
                      </a:r>
                      <a:endParaRPr lang="ru-RU" sz="22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Работа со слоями </a:t>
                      </a:r>
                      <a:r>
                        <a:rPr lang="en-US" sz="2400" dirty="0" smtClean="0"/>
                        <a:t>View, View-Model,</a:t>
                      </a:r>
                      <a:r>
                        <a:rPr lang="en-US" sz="2400" baseline="0" dirty="0" smtClean="0"/>
                        <a:t> Model</a:t>
                      </a:r>
                      <a:r>
                        <a:rPr lang="ru-RU" sz="2400" baseline="0" dirty="0" smtClean="0"/>
                        <a:t>, работа по внедрению доп. задач</a:t>
                      </a:r>
                      <a:endParaRPr lang="ru-RU" sz="24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1857471"/>
                  </a:ext>
                </a:extLst>
              </a:tr>
              <a:tr h="98488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1" smtClean="0"/>
                        <a:t>Буданцев А.А</a:t>
                      </a: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МОА-205</a:t>
                      </a:r>
                      <a:endParaRPr lang="ru-RU" sz="2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Antur1um</a:t>
                      </a:r>
                      <a:endParaRPr lang="ru-RU" sz="22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 smtClean="0"/>
                        <a:t>Работа со слоями </a:t>
                      </a:r>
                      <a:r>
                        <a:rPr lang="en-US" sz="2400" dirty="0" smtClean="0"/>
                        <a:t>View, View-Model,</a:t>
                      </a:r>
                      <a:r>
                        <a:rPr lang="en-US" sz="2400" baseline="0" dirty="0" smtClean="0"/>
                        <a:t> Model</a:t>
                      </a:r>
                      <a:r>
                        <a:rPr lang="ru-RU" sz="2400" baseline="0" dirty="0" smtClean="0"/>
                        <a:t>, работа по внедрению доп. задач</a:t>
                      </a:r>
                      <a:endParaRPr lang="ru-RU" sz="2400" dirty="0" smtClean="0"/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24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8866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39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2" y="618518"/>
            <a:ext cx="10638581" cy="1478570"/>
          </a:xfrm>
        </p:spPr>
        <p:txBody>
          <a:bodyPr>
            <a:normAutofit fontScale="90000"/>
          </a:bodyPr>
          <a:lstStyle/>
          <a:p>
            <a:r>
              <a:rPr lang="ru-RU" sz="6600" u="sng" noProof="1" smtClean="0"/>
              <a:t>цели</a:t>
            </a:r>
            <a:r>
              <a:rPr lang="ru-RU" sz="6600" u="sng" noProof="1" smtClean="0"/>
              <a:t> и выполнение проекта</a:t>
            </a:r>
            <a:endParaRPr lang="ru-RU" sz="6600" u="sng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0" lvl="3" indent="0">
              <a:buNone/>
            </a:pPr>
            <a:r>
              <a:rPr lang="ru-RU" sz="3200" dirty="0"/>
              <a:t>	</a:t>
            </a:r>
            <a:r>
              <a:rPr lang="ru-RU" sz="3200" dirty="0" smtClean="0"/>
              <a:t>	</a:t>
            </a:r>
            <a:r>
              <a:rPr lang="ru-RU" sz="4800" dirty="0" smtClean="0"/>
              <a:t>Цели игры</a:t>
            </a:r>
          </a:p>
          <a:p>
            <a:r>
              <a:rPr lang="ru-RU" sz="4000" dirty="0" smtClean="0"/>
              <a:t>Захват полей («</a:t>
            </a:r>
            <a:r>
              <a:rPr lang="ru-RU" sz="4000" dirty="0" err="1" smtClean="0"/>
              <a:t>гексов</a:t>
            </a:r>
            <a:r>
              <a:rPr lang="ru-RU" sz="4000" dirty="0" smtClean="0"/>
              <a:t>»)</a:t>
            </a:r>
          </a:p>
          <a:p>
            <a:r>
              <a:rPr lang="ru-RU" sz="4000" dirty="0" smtClean="0"/>
              <a:t>Экономика (прибыль и казна)</a:t>
            </a:r>
          </a:p>
          <a:p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368350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2" y="618518"/>
            <a:ext cx="10638581" cy="1478570"/>
          </a:xfrm>
        </p:spPr>
        <p:txBody>
          <a:bodyPr>
            <a:normAutofit fontScale="90000"/>
          </a:bodyPr>
          <a:lstStyle/>
          <a:p>
            <a:r>
              <a:rPr lang="ru-RU" sz="6600" u="sng" noProof="1" smtClean="0"/>
              <a:t>Захват полей </a:t>
            </a:r>
            <a:r>
              <a:rPr lang="ru-RU" sz="4000" u="sng" noProof="1" smtClean="0"/>
              <a:t>(супер крутая заглушка)</a:t>
            </a:r>
            <a:endParaRPr lang="ru-RU" sz="4000" u="sng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100" name="Picture 4" descr="https://sun4-17.userapi.com/s/v1/ig2/dxB7e2trFIaloKJZFkfKOC31t1B--5lyFx3WPHsJYka8hV-KEXuhoysZ_v7hjCzDWWyGMmuB7qRqcs7C2-ZXgD0Q.jpg?size=1392x817&amp;quality=96&amp;type=alb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4603" y="2010223"/>
            <a:ext cx="8259615" cy="484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250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хем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52_TF45165253.potx" id="{E99B0EB5-F68A-49CF-AFE2-2D67119A156C}" vid="{C09B4A26-E408-41C6-951A-81A84EAD3FA2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Схема</Template>
  <TotalTime>0</TotalTime>
  <Words>176</Words>
  <Application>Microsoft Office PowerPoint</Application>
  <PresentationFormat>Широкоэкранный</PresentationFormat>
  <Paragraphs>42</Paragraphs>
  <Slides>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Tw Cen MT</vt:lpstr>
      <vt:lpstr>Схема</vt:lpstr>
      <vt:lpstr>Проект “Какой-то”</vt:lpstr>
      <vt:lpstr>О проекте</vt:lpstr>
      <vt:lpstr>Исходные идеи</vt:lpstr>
      <vt:lpstr>Исходные идеи</vt:lpstr>
      <vt:lpstr>цели</vt:lpstr>
      <vt:lpstr>Задачи</vt:lpstr>
      <vt:lpstr>Роли в проекте</vt:lpstr>
      <vt:lpstr>цели и выполнение проекта</vt:lpstr>
      <vt:lpstr>Захват полей (супер крутая заглушка)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2021-05-22T10:24:54Z</dcterms:created>
  <dcterms:modified xsi:type="dcterms:W3CDTF">2022-05-29T17:29:07Z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